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5" r:id="rId9"/>
    <p:sldId id="263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7C2C07-9CC5-4B6D-8635-F752C583A2B2}" type="datetimeFigureOut">
              <a:rPr lang="fr-FR" smtClean="0"/>
              <a:t>02/12/2022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AAE04C-2076-4778-BF20-3BE8974A0E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10772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03879-9EC1-4B8B-94A7-FFCD678CA578}" type="datetime1">
              <a:rPr lang="en-US" smtClean="0"/>
              <a:t>12/2/2022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Carole Calandre</a:t>
            </a:r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AC129-F950-4386-957B-4FC39DC2FD3D}" type="datetime1">
              <a:rPr lang="en-US" smtClean="0"/>
              <a:t>12/2/2022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Carole Calandre</a:t>
            </a:r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EE3D9-4AE5-4F41-A1A1-E014B1AADD11}" type="datetime1">
              <a:rPr lang="en-US" smtClean="0"/>
              <a:t>12/2/2022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Carole Calandre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4D254-92DD-4983-937B-3418E88CB3D6}" type="datetime1">
              <a:rPr lang="en-US" smtClean="0"/>
              <a:t>12/2/2022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Carole Calandre</a:t>
            </a:r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FA8AD-9B08-42F1-9EC0-2DEA10E03DCE}" type="datetime1">
              <a:rPr lang="en-US" smtClean="0"/>
              <a:t>12/2/2022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Carole Calandre</a:t>
            </a:r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B94820-A205-43EC-A7B0-15F426B4C38C}" type="datetime1">
              <a:rPr lang="en-US" smtClean="0"/>
              <a:t>12/2/2022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Carole Calandre</a:t>
            </a:r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A7102-6154-4E0B-932E-42D9C1C93D0B}" type="datetime1">
              <a:rPr lang="en-US" smtClean="0"/>
              <a:t>12/2/2022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Carole Calandre</a:t>
            </a:r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7E16F-798C-4B92-89CA-E9EA5B3506C0}" type="datetime1">
              <a:rPr lang="en-US" smtClean="0"/>
              <a:t>12/2/2022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Carole Calandre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7ED94-AEFB-43D8-BE1E-A52B837AEC9E}" type="datetime1">
              <a:rPr lang="en-US" smtClean="0"/>
              <a:t>12/2/2022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Carole Calandre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D8EC5-2C88-43B1-8F2F-9A091B5601F7}" type="datetime1">
              <a:rPr lang="en-US" smtClean="0"/>
              <a:t>12/2/2022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Carole Calandre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9A1EE-0236-4DC8-9DE3-2202F4D318BA}" type="datetime1">
              <a:rPr lang="en-US" smtClean="0"/>
              <a:t>12/2/2022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Carole Calandre</a:t>
            </a:r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5A464-BA96-4278-B654-E62481942F0B}" type="datetime1">
              <a:rPr lang="en-US" smtClean="0"/>
              <a:t>12/2/2022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Carole Calandre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7D921-8D9F-4930-9AFC-BC3F53046EE6}" type="datetime1">
              <a:rPr lang="en-US" smtClean="0"/>
              <a:t>12/2/2022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Carole Calandre</a:t>
            </a:r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281F9-899D-4312-9CB3-7063A1D0F52F}" type="datetime1">
              <a:rPr lang="en-US" smtClean="0"/>
              <a:t>12/2/2022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Carole Calandre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0DB6F-4B15-41A1-8590-5A4821A6A01F}" type="datetime1">
              <a:rPr lang="en-US" smtClean="0"/>
              <a:t>12/2/2022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Carole Calandre</a:t>
            </a:r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4AB89-338E-44A7-9A77-338A1225B790}" type="datetime1">
              <a:rPr lang="en-US" smtClean="0"/>
              <a:t>12/2/2022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Carole Calandre</a:t>
            </a:r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EA02C0-E3F0-4620-A9B2-98F3996588E4}" type="datetime1">
              <a:rPr lang="en-US" smtClean="0"/>
              <a:t>12/2/2022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Carole Calandre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mailto:carole.calandre@univ-lille.fr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Dossier aide à la mobilité </a:t>
            </a:r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Carole Calandre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6483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96638" y="1305754"/>
            <a:ext cx="8911687" cy="1280890"/>
          </a:xfrm>
        </p:spPr>
        <p:txBody>
          <a:bodyPr/>
          <a:lstStyle/>
          <a:p>
            <a:pPr algn="ctr"/>
            <a:r>
              <a:rPr lang="fr-FR" dirty="0" smtClean="0"/>
              <a:t>QUI ?(peut faire une demande)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592925" y="2973185"/>
            <a:ext cx="8915400" cy="1490749"/>
          </a:xfrm>
        </p:spPr>
        <p:txBody>
          <a:bodyPr/>
          <a:lstStyle/>
          <a:p>
            <a:r>
              <a:rPr lang="fr-FR" sz="2300" dirty="0" smtClean="0"/>
              <a:t>Doctorants de 1ere, 2eme, 3eme et 4</a:t>
            </a:r>
            <a:r>
              <a:rPr lang="fr-FR" sz="2300" baseline="30000" dirty="0" smtClean="0"/>
              <a:t>ème</a:t>
            </a:r>
            <a:r>
              <a:rPr lang="fr-FR" sz="2300" dirty="0" smtClean="0"/>
              <a:t> année </a:t>
            </a:r>
          </a:p>
          <a:p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Carole Calandre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7740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89212" y="1239252"/>
            <a:ext cx="8911687" cy="930370"/>
          </a:xfrm>
        </p:spPr>
        <p:txBody>
          <a:bodyPr/>
          <a:lstStyle/>
          <a:p>
            <a:pPr algn="ctr"/>
            <a:r>
              <a:rPr lang="fr-FR" dirty="0" smtClean="0"/>
              <a:t>QUOI ?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589212" y="2648989"/>
            <a:ext cx="8915400" cy="1790007"/>
          </a:xfrm>
        </p:spPr>
        <p:txBody>
          <a:bodyPr/>
          <a:lstStyle/>
          <a:p>
            <a:r>
              <a:rPr lang="fr-FR" dirty="0" smtClean="0"/>
              <a:t>Pour les déplacements à l’internationale (participation à un colloque, recherche d’information (bibliothèques, musées etc..) </a:t>
            </a:r>
          </a:p>
          <a:p>
            <a:r>
              <a:rPr lang="fr-FR" dirty="0" smtClean="0"/>
              <a:t>Aide pour l’hébergement, le transports, droits d’inscription, entrée….</a:t>
            </a:r>
          </a:p>
          <a:p>
            <a:r>
              <a:rPr lang="fr-FR" dirty="0" smtClean="0"/>
              <a:t>Pour les déplacements en France se rapprocher du laboratoire de rattachement pour une aide financière. </a:t>
            </a:r>
          </a:p>
          <a:p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Carole Calandre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777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92925" y="1330692"/>
            <a:ext cx="8911687" cy="980246"/>
          </a:xfrm>
        </p:spPr>
        <p:txBody>
          <a:bodyPr/>
          <a:lstStyle/>
          <a:p>
            <a:pPr algn="ctr"/>
            <a:r>
              <a:rPr lang="fr-FR" dirty="0" smtClean="0"/>
              <a:t>Où ? (trouver le dossier)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592925" y="2948248"/>
            <a:ext cx="8915400" cy="2039389"/>
          </a:xfrm>
        </p:spPr>
        <p:txBody>
          <a:bodyPr/>
          <a:lstStyle/>
          <a:p>
            <a:endParaRPr lang="fr-FR" dirty="0" smtClean="0"/>
          </a:p>
          <a:p>
            <a:r>
              <a:rPr lang="fr-FR" dirty="0" smtClean="0"/>
              <a:t>Sur le site de l’ED SHS </a:t>
            </a:r>
          </a:p>
          <a:p>
            <a:r>
              <a:rPr lang="fr-FR" dirty="0" smtClean="0"/>
              <a:t>Par le biais du laboratoire </a:t>
            </a:r>
          </a:p>
          <a:p>
            <a:r>
              <a:rPr lang="fr-FR" dirty="0" smtClean="0"/>
              <a:t>Demande à l’ED par mail (</a:t>
            </a:r>
            <a:r>
              <a:rPr lang="fr-FR" dirty="0" smtClean="0">
                <a:hlinkClick r:id="rId2"/>
              </a:rPr>
              <a:t>carole.calandre@univ-lille.fr</a:t>
            </a:r>
            <a:r>
              <a:rPr lang="fr-FR" dirty="0" smtClean="0"/>
              <a:t>)</a:t>
            </a: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Carole Calandre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1462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92925" y="1064684"/>
            <a:ext cx="8911687" cy="780741"/>
          </a:xfrm>
        </p:spPr>
        <p:txBody>
          <a:bodyPr/>
          <a:lstStyle/>
          <a:p>
            <a:pPr algn="ctr"/>
            <a:r>
              <a:rPr lang="fr-FR" dirty="0" smtClean="0"/>
              <a:t>Comment ?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Compléter le dossier (ne pas oublier le n° de sécurité </a:t>
            </a:r>
            <a:r>
              <a:rPr lang="fr-FR" dirty="0" smtClean="0"/>
              <a:t>sociale et le RIB </a:t>
            </a:r>
            <a:r>
              <a:rPr lang="fr-FR" dirty="0" smtClean="0"/>
              <a:t>pour les personnes qui n’ont jamais demandé d’aide) </a:t>
            </a:r>
          </a:p>
          <a:p>
            <a:r>
              <a:rPr lang="fr-FR" dirty="0" smtClean="0"/>
              <a:t>Avis motivé du directeur-</a:t>
            </a:r>
            <a:r>
              <a:rPr lang="fr-FR" dirty="0" err="1" smtClean="0"/>
              <a:t>trice</a:t>
            </a:r>
            <a:r>
              <a:rPr lang="fr-FR" dirty="0" smtClean="0"/>
              <a:t> de thèse </a:t>
            </a:r>
          </a:p>
          <a:p>
            <a:r>
              <a:rPr lang="fr-FR" dirty="0" smtClean="0"/>
              <a:t>Envoyer le dossier au laboratoire avec une lettre de motivation, devis, facture, RIB (si nécessaire)</a:t>
            </a:r>
          </a:p>
          <a:p>
            <a:r>
              <a:rPr lang="fr-FR" dirty="0" smtClean="0"/>
              <a:t>Le laboratoire prendra en charge une partie des frais </a:t>
            </a:r>
          </a:p>
          <a:p>
            <a:r>
              <a:rPr lang="fr-FR" dirty="0" smtClean="0"/>
              <a:t>Transmission du dossier + justificatif pour étude. Si le dossier est validé</a:t>
            </a:r>
          </a:p>
          <a:p>
            <a:r>
              <a:rPr lang="fr-FR" dirty="0" smtClean="0"/>
              <a:t>Un complément financier est accordé par l’ED</a:t>
            </a: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Carole Calandre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5908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92925" y="1738015"/>
            <a:ext cx="8911687" cy="872181"/>
          </a:xfrm>
        </p:spPr>
        <p:txBody>
          <a:bodyPr/>
          <a:lstStyle/>
          <a:p>
            <a:pPr algn="ctr"/>
            <a:r>
              <a:rPr lang="fr-FR" dirty="0" smtClean="0"/>
              <a:t>Combien ?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589212" y="3139440"/>
            <a:ext cx="8915400" cy="1540625"/>
          </a:xfrm>
        </p:spPr>
        <p:txBody>
          <a:bodyPr>
            <a:normAutofit/>
          </a:bodyPr>
          <a:lstStyle/>
          <a:p>
            <a:r>
              <a:rPr lang="fr-FR" dirty="0" smtClean="0"/>
              <a:t>1 fois par année civile</a:t>
            </a:r>
          </a:p>
          <a:p>
            <a:pPr marL="0" indent="0">
              <a:buNone/>
            </a:pPr>
            <a:endParaRPr lang="fr-FR" dirty="0" smtClean="0"/>
          </a:p>
          <a:p>
            <a:r>
              <a:rPr lang="fr-FR" dirty="0"/>
              <a:t>5</a:t>
            </a:r>
            <a:r>
              <a:rPr lang="fr-FR" dirty="0" smtClean="0"/>
              <a:t>00€ par l’ED (montant maximum) </a:t>
            </a: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Carole Calandre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1869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96638" y="1048059"/>
            <a:ext cx="8911687" cy="938683"/>
          </a:xfrm>
        </p:spPr>
        <p:txBody>
          <a:bodyPr/>
          <a:lstStyle/>
          <a:p>
            <a:pPr algn="ctr"/>
            <a:r>
              <a:rPr lang="fr-FR" dirty="0" smtClean="0"/>
              <a:t>Après validation de l’ED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592925" y="2657302"/>
            <a:ext cx="8915400" cy="3028604"/>
          </a:xfrm>
        </p:spPr>
        <p:txBody>
          <a:bodyPr/>
          <a:lstStyle/>
          <a:p>
            <a:endParaRPr lang="fr-FR" dirty="0" smtClean="0"/>
          </a:p>
          <a:p>
            <a:endParaRPr lang="fr-FR" dirty="0"/>
          </a:p>
          <a:p>
            <a:r>
              <a:rPr lang="fr-FR" dirty="0" smtClean="0"/>
              <a:t>Envoi par l’ED d’un mail d’acceptation du dossier + montant accordé </a:t>
            </a:r>
          </a:p>
          <a:p>
            <a:r>
              <a:rPr lang="fr-FR" dirty="0" smtClean="0"/>
              <a:t>Paiement en 2 fois sur demande (à préciser dans le formulaire) : 70% avant le départ, 30% au retour et sur justificatifs </a:t>
            </a:r>
            <a:r>
              <a:rPr lang="fr-FR" dirty="0" smtClean="0"/>
              <a:t>(factures)</a:t>
            </a:r>
          </a:p>
          <a:p>
            <a:r>
              <a:rPr lang="fr-FR" dirty="0" smtClean="0"/>
              <a:t>Ou paiement en totalité au retour et sur justificatifs (factures)</a:t>
            </a: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Carole Calandre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4823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 smtClean="0"/>
              <a:t>Formulaire </a:t>
            </a: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Carole Calandre</a:t>
            </a:r>
            <a:endParaRPr lang="en-US" dirty="0"/>
          </a:p>
        </p:txBody>
      </p:sp>
      <p:pic>
        <p:nvPicPr>
          <p:cNvPr id="5" name="Espace réservé du contenu 4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1593" y="1737360"/>
            <a:ext cx="3350029" cy="4119360"/>
          </a:xfrm>
          <a:prstGeom prst="rect">
            <a:avLst/>
          </a:prstGeom>
        </p:spPr>
      </p:pic>
      <p:pic>
        <p:nvPicPr>
          <p:cNvPr id="6" name="Image 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8179" y="1529542"/>
            <a:ext cx="3052359" cy="4327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5742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92925" y="1181063"/>
            <a:ext cx="8911687" cy="1280890"/>
          </a:xfrm>
        </p:spPr>
        <p:txBody>
          <a:bodyPr>
            <a:normAutofit/>
          </a:bodyPr>
          <a:lstStyle/>
          <a:p>
            <a:pPr algn="ctr"/>
            <a:r>
              <a:rPr lang="fr-FR" dirty="0" smtClean="0"/>
              <a:t>Liste des documents à transmettre pour </a:t>
            </a:r>
            <a:r>
              <a:rPr lang="fr-FR" smtClean="0"/>
              <a:t>le paiement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592925" y="2806931"/>
            <a:ext cx="8915400" cy="2596342"/>
          </a:xfrm>
        </p:spPr>
        <p:txBody>
          <a:bodyPr/>
          <a:lstStyle/>
          <a:p>
            <a:r>
              <a:rPr lang="fr-FR" dirty="0" smtClean="0"/>
              <a:t>Vous devez transmettre, à l’ED l’ensemble des justificatifs de paiements (factures, billets de transports..), bilan scientifique et récapitulatif </a:t>
            </a:r>
            <a:r>
              <a:rPr lang="fr-FR" dirty="0"/>
              <a:t>des </a:t>
            </a:r>
            <a:r>
              <a:rPr lang="fr-FR" dirty="0" smtClean="0"/>
              <a:t>dépenses (faire la conversion). (</a:t>
            </a:r>
            <a:r>
              <a:rPr lang="fr-FR" dirty="0"/>
              <a:t>Factures = originaux pour les laboratoires) </a:t>
            </a:r>
            <a:endParaRPr lang="fr-FR" dirty="0" smtClean="0"/>
          </a:p>
          <a:p>
            <a:r>
              <a:rPr lang="fr-FR" dirty="0"/>
              <a:t>Les documents peuvent être envoyés par mail ou courrier interne. </a:t>
            </a:r>
          </a:p>
          <a:p>
            <a:r>
              <a:rPr lang="fr-FR" dirty="0" smtClean="0"/>
              <a:t>Le dossier est traité dès réception  (compter 1 semaine, 1 semaine et demi pour le paiement) </a:t>
            </a:r>
            <a:endParaRPr lang="fr-FR" dirty="0"/>
          </a:p>
          <a:p>
            <a:pPr marL="0" indent="0">
              <a:buNone/>
            </a:pPr>
            <a:endParaRPr lang="fr-FR" dirty="0" smtClean="0"/>
          </a:p>
          <a:p>
            <a:endParaRPr lang="fr-FR" dirty="0"/>
          </a:p>
          <a:p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Carole Calandre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1391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rin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ossier aide à la mobilité PP" id="{108E5539-914E-49ED-AD45-9117217694FD}" vid="{77DC2257-424C-4524-957D-CC1774BEE31C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Dossier aide à la mobilité PP</Template>
  <TotalTime>46</TotalTime>
  <Words>345</Words>
  <Application>Microsoft Office PowerPoint</Application>
  <PresentationFormat>Grand écran</PresentationFormat>
  <Paragraphs>44</Paragraphs>
  <Slides>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4" baseType="lpstr">
      <vt:lpstr>Arial</vt:lpstr>
      <vt:lpstr>Calibri</vt:lpstr>
      <vt:lpstr>Century Gothic</vt:lpstr>
      <vt:lpstr>Wingdings 3</vt:lpstr>
      <vt:lpstr>Brin</vt:lpstr>
      <vt:lpstr>Dossier aide à la mobilité </vt:lpstr>
      <vt:lpstr>QUI ?(peut faire une demande) </vt:lpstr>
      <vt:lpstr>QUOI ? </vt:lpstr>
      <vt:lpstr>Où ? (trouver le dossier) </vt:lpstr>
      <vt:lpstr>Comment ?</vt:lpstr>
      <vt:lpstr>Combien ? </vt:lpstr>
      <vt:lpstr>Après validation de l’ED</vt:lpstr>
      <vt:lpstr>Formulaire </vt:lpstr>
      <vt:lpstr>Liste des documents à transmettre pour le paiement </vt:lpstr>
    </vt:vector>
  </TitlesOfParts>
  <Company>Université Lille 3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Dossier aide à la mobilité</dc:title>
  <dc:creator>Carole Calandre</dc:creator>
  <cp:lastModifiedBy> </cp:lastModifiedBy>
  <cp:revision>23</cp:revision>
  <dcterms:created xsi:type="dcterms:W3CDTF">2021-04-15T07:04:57Z</dcterms:created>
  <dcterms:modified xsi:type="dcterms:W3CDTF">2022-12-02T08:09:56Z</dcterms:modified>
</cp:coreProperties>
</file>